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1067" autoAdjust="0"/>
  </p:normalViewPr>
  <p:slideViewPr>
    <p:cSldViewPr snapToGrid="0">
      <p:cViewPr varScale="1">
        <p:scale>
          <a:sx n="105" d="100"/>
          <a:sy n="105" d="100"/>
        </p:scale>
        <p:origin x="118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460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171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65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214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875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62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790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03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6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43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954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593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485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610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280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925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09A6-2407-4A00-9FFE-525F3975D737}" type="datetimeFigureOut">
              <a:rPr lang="x-none" smtClean="0"/>
              <a:pPr/>
              <a:t>Чт 21.10.21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A5BE6A-3981-4041-9AB1-064DC14218E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87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us02web.zoom.us/j/82296641460?pwd=d0RoVWl2TEpFdGZyRFF4Yk9rTDc3dz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53B4D-8B19-4D00-88CD-981BC200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DA9D01-FD7A-486E-A3CE-D0DBEDE89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82632"/>
            <a:ext cx="12192000" cy="70228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2A9971-3A96-4CE9-A8BF-BE276DFD5D81}"/>
              </a:ext>
            </a:extLst>
          </p:cNvPr>
          <p:cNvSpPr/>
          <p:nvPr/>
        </p:nvSpPr>
        <p:spPr>
          <a:xfrm>
            <a:off x="2462777" y="0"/>
            <a:ext cx="6028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x-none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3FFBF8-6428-4C65-9A66-46092EAF71CA}"/>
              </a:ext>
            </a:extLst>
          </p:cNvPr>
          <p:cNvSpPr/>
          <p:nvPr/>
        </p:nvSpPr>
        <p:spPr>
          <a:xfrm>
            <a:off x="2809702" y="2593076"/>
            <a:ext cx="561940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to the 175th anniversary of </a:t>
            </a:r>
            <a:r>
              <a:rPr lang="en-US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Zhambyl</a:t>
            </a:r>
            <a:r>
              <a:rPr lang="en-US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Zhabayev</a:t>
            </a:r>
            <a:r>
              <a:rPr lang="en-US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Online Olympiad "</a:t>
            </a:r>
            <a:r>
              <a:rPr lang="en-US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Darkhan</a:t>
            </a:r>
            <a:r>
              <a:rPr lang="en-US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Dalan-Zhambyl</a:t>
            </a:r>
            <a:r>
              <a:rPr lang="en-US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Babam</a:t>
            </a:r>
            <a:r>
              <a:rPr lang="en-US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b="1" i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1st year students, Russian department)</a:t>
            </a:r>
            <a:endParaRPr lang="ru-RU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95B575-BD3C-4700-A08A-6CCC13542033}"/>
              </a:ext>
            </a:extLst>
          </p:cNvPr>
          <p:cNvSpPr/>
          <p:nvPr/>
        </p:nvSpPr>
        <p:spPr>
          <a:xfrm>
            <a:off x="299176" y="5005950"/>
            <a:ext cx="45874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501E72-51BB-457F-8F09-1C33CAF285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54" y="5577439"/>
            <a:ext cx="1097796" cy="548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75BCA5-2FDE-436B-BC66-55ECD411182B}"/>
              </a:ext>
            </a:extLst>
          </p:cNvPr>
          <p:cNvSpPr/>
          <p:nvPr/>
        </p:nvSpPr>
        <p:spPr>
          <a:xfrm>
            <a:off x="1450960" y="5051669"/>
            <a:ext cx="37254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Link: https://us02web.zoom.us/j/82296641460?pwd=d0RoVWl2TEpFdGZyRFF4Yk9rTDc3dz09</a:t>
            </a:r>
          </a:p>
          <a:p>
            <a:r>
              <a:rPr lang="en-US" sz="1400" dirty="0" smtClean="0"/>
              <a:t>: </a:t>
            </a:r>
            <a:r>
              <a:rPr lang="en-US" sz="1400" dirty="0"/>
              <a:t>822 9664 </a:t>
            </a:r>
            <a:r>
              <a:rPr lang="en-US" sz="1400" dirty="0" smtClean="0"/>
              <a:t>1460</a:t>
            </a:r>
            <a:endParaRPr lang="ru-RU" sz="1400" dirty="0" smtClean="0"/>
          </a:p>
          <a:p>
            <a:r>
              <a:rPr lang="en-US" sz="1400" dirty="0" smtClean="0"/>
              <a:t>Contact </a:t>
            </a:r>
            <a:r>
              <a:rPr lang="en-US" sz="1400" dirty="0"/>
              <a:t>code: </a:t>
            </a:r>
            <a:r>
              <a:rPr lang="en-US" sz="1400" dirty="0" smtClean="0"/>
              <a:t>743747</a:t>
            </a:r>
            <a:endParaRPr lang="ru-RU" sz="1400" dirty="0" smtClean="0"/>
          </a:p>
          <a:p>
            <a:r>
              <a:rPr lang="en-US" sz="1400" dirty="0" smtClean="0"/>
              <a:t>Beginning</a:t>
            </a:r>
            <a:r>
              <a:rPr lang="en-US" sz="1400" dirty="0"/>
              <a:t>: 22.10.21. Hours 11-30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ECCCB3-357D-4D3A-AF2A-66235CD312F2}"/>
              </a:ext>
            </a:extLst>
          </p:cNvPr>
          <p:cNvSpPr/>
          <p:nvPr/>
        </p:nvSpPr>
        <p:spPr>
          <a:xfrm>
            <a:off x="2392207" y="1"/>
            <a:ext cx="6099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Kazakh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Abylai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University of International Relations and World Languages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Language Development Center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Department of Kazakh Philology 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Rukhani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zhangyru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 Public Development Center</a:t>
            </a:r>
            <a:r>
              <a:rPr lang="en-US" dirty="0"/>
              <a:t>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F5AC6-5B47-4961-8986-977F43AAC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468" y="558081"/>
            <a:ext cx="1803270" cy="1544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472" y="337874"/>
            <a:ext cx="2510476" cy="20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01BE4-E36A-455D-AC68-2D276FCE041F}"/>
              </a:ext>
            </a:extLst>
          </p:cNvPr>
          <p:cNvSpPr/>
          <p:nvPr/>
        </p:nvSpPr>
        <p:spPr>
          <a:xfrm>
            <a:off x="2140403" y="327721"/>
            <a:ext cx="612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 1. "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Zhyr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alyby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Zhambylym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"(for 1st year students with a different language of instruction)</a:t>
            </a:r>
            <a:endParaRPr lang="x-non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226D48-95E7-4F4C-9D80-41E3043C500B}"/>
              </a:ext>
            </a:extLst>
          </p:cNvPr>
          <p:cNvSpPr/>
          <p:nvPr/>
        </p:nvSpPr>
        <p:spPr>
          <a:xfrm>
            <a:off x="2069869" y="1480499"/>
            <a:ext cx="6264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113">
              <a:tabLst>
                <a:tab pos="1077913" algn="l"/>
              </a:tabLs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-Expressively pronounce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Zhambyl's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poems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900113">
              <a:tabLst>
                <a:tab pos="1077913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reading of a poem in compliance with linguistic patterns.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40B831-7C0D-4D77-85DD-922C4B92E954}"/>
              </a:ext>
            </a:extLst>
          </p:cNvPr>
          <p:cNvSpPr/>
          <p:nvPr/>
        </p:nvSpPr>
        <p:spPr>
          <a:xfrm>
            <a:off x="2210937" y="1111166"/>
            <a:ext cx="6123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Stage I: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C57F9D-3FCF-4BCA-B4F7-2CBBA970F781}"/>
              </a:ext>
            </a:extLst>
          </p:cNvPr>
          <p:cNvSpPr/>
          <p:nvPr/>
        </p:nvSpPr>
        <p:spPr>
          <a:xfrm>
            <a:off x="1895302" y="3564524"/>
            <a:ext cx="8245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students on the topic " Homer of steppe culture "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recording no more than 3 minutes..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D3A974-2049-4BE1-88D0-3A2C579848FA}"/>
              </a:ext>
            </a:extLst>
          </p:cNvPr>
          <p:cNvSpPr/>
          <p:nvPr/>
        </p:nvSpPr>
        <p:spPr>
          <a:xfrm>
            <a:off x="2210935" y="2403828"/>
            <a:ext cx="612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Stage 2."Dalalyq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mádenıettiń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Gomeri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5486CF-9BF9-4278-BCB5-82E2130B239C}"/>
              </a:ext>
            </a:extLst>
          </p:cNvPr>
          <p:cNvSpPr/>
          <p:nvPr/>
        </p:nvSpPr>
        <p:spPr>
          <a:xfrm>
            <a:off x="1895303" y="2955384"/>
            <a:ext cx="8661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Expressively read </a:t>
            </a:r>
            <a:r>
              <a:rPr lang="en-US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Zhambyl's</a:t>
            </a: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poems; - evaluate the reading of the poem in compliance with linguistic 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</a:p>
          <a:p>
            <a:pPr marL="285750" indent="-285750">
              <a:buFontTx/>
              <a:buChar char="-"/>
            </a:pPr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B7C6BB-C745-4519-975F-AAE9CB30549A}"/>
              </a:ext>
            </a:extLst>
          </p:cNvPr>
          <p:cNvSpPr/>
          <p:nvPr/>
        </p:nvSpPr>
        <p:spPr>
          <a:xfrm>
            <a:off x="2210935" y="4116502"/>
            <a:ext cx="7478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Awarding the winners of the Olympiad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winners are awarded the main prize, 1, 2, 3 places. The winners are awarded with diplomas, letters of thanks and are awarded with various prizes.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Nurmysheva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A., contacts: 87471366178; nurmysheva75@mail.ru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Sultanova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M., contacts: 87078308917; bibigul-sultanova@mail.ru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FCBA0D-ED7B-4718-A743-5E048871E0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38347"/>
            <a:ext cx="2210938" cy="20557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832" y="269700"/>
            <a:ext cx="2554445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53B4D-8B19-4D00-88CD-981BC200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DA9D01-FD7A-486E-A3CE-D0DBEDE89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2283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2A9971-3A96-4CE9-A8BF-BE276DFD5D81}"/>
              </a:ext>
            </a:extLst>
          </p:cNvPr>
          <p:cNvSpPr/>
          <p:nvPr/>
        </p:nvSpPr>
        <p:spPr>
          <a:xfrm>
            <a:off x="2462777" y="0"/>
            <a:ext cx="6028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x-none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3FFBF8-6428-4C65-9A66-46092EAF71CA}"/>
              </a:ext>
            </a:extLst>
          </p:cNvPr>
          <p:cNvSpPr/>
          <p:nvPr/>
        </p:nvSpPr>
        <p:spPr>
          <a:xfrm>
            <a:off x="846163" y="2593076"/>
            <a:ext cx="872091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Посвященное 175-летию Жамбыла </a:t>
            </a:r>
            <a:r>
              <a:rPr lang="ru-RU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Жабаева</a:t>
            </a:r>
            <a:endParaRPr lang="ru-RU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Онлайн олимпиада "Дархан </a:t>
            </a:r>
            <a:r>
              <a:rPr lang="ru-RU" b="1" i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Далан</a:t>
            </a:r>
            <a:r>
              <a:rPr lang="ru-RU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-Жамбыл бабам" </a:t>
            </a:r>
          </a:p>
          <a:p>
            <a:pPr algn="ctr"/>
            <a:r>
              <a:rPr lang="ru-RU" b="1" i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(Для студентов 1 курса, русского отделения)</a:t>
            </a:r>
          </a:p>
          <a:p>
            <a:pPr algn="ctr"/>
            <a:endParaRPr lang="ru-RU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95B575-BD3C-4700-A08A-6CCC13542033}"/>
              </a:ext>
            </a:extLst>
          </p:cNvPr>
          <p:cNvSpPr/>
          <p:nvPr/>
        </p:nvSpPr>
        <p:spPr>
          <a:xfrm>
            <a:off x="294468" y="5434283"/>
            <a:ext cx="45874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501E72-51BB-457F-8F09-1C33CAF285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54" y="5577439"/>
            <a:ext cx="1097796" cy="548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75BCA5-2FDE-436B-BC66-55ECD411182B}"/>
              </a:ext>
            </a:extLst>
          </p:cNvPr>
          <p:cNvSpPr/>
          <p:nvPr/>
        </p:nvSpPr>
        <p:spPr>
          <a:xfrm>
            <a:off x="1420104" y="5522669"/>
            <a:ext cx="4025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Ссылка: </a:t>
            </a:r>
            <a:r>
              <a:rPr lang="ru-RU" sz="1400" dirty="0">
                <a:hlinkClick r:id="rId4"/>
              </a:rPr>
              <a:t>https://</a:t>
            </a:r>
            <a:r>
              <a:rPr lang="ru-RU" sz="1400" dirty="0" smtClean="0">
                <a:hlinkClick r:id="rId4"/>
              </a:rPr>
              <a:t>us02web.zoom.us/j/82296641460?pwd=d0RoVWl2TEpFdGZyRFF4Yk9rTDc3dz09</a:t>
            </a:r>
            <a:endParaRPr lang="ru-RU" sz="1400" dirty="0" smtClean="0"/>
          </a:p>
          <a:p>
            <a:r>
              <a:rPr lang="ru-RU" sz="1400" dirty="0" smtClean="0"/>
              <a:t>Идентификатор</a:t>
            </a:r>
            <a:r>
              <a:rPr lang="ru-RU" sz="1400" dirty="0"/>
              <a:t>: 822 9664 </a:t>
            </a:r>
            <a:r>
              <a:rPr lang="ru-RU" sz="1400" dirty="0" smtClean="0"/>
              <a:t>1460</a:t>
            </a:r>
          </a:p>
          <a:p>
            <a:r>
              <a:rPr lang="ru-RU" sz="1400" dirty="0" smtClean="0"/>
              <a:t>Код </a:t>
            </a:r>
            <a:r>
              <a:rPr lang="ru-RU" sz="1400" dirty="0"/>
              <a:t>для связи: </a:t>
            </a:r>
            <a:r>
              <a:rPr lang="ru-RU" sz="1400" dirty="0" smtClean="0"/>
              <a:t>743747</a:t>
            </a:r>
          </a:p>
          <a:p>
            <a:r>
              <a:rPr lang="ru-RU" sz="1400" dirty="0" smtClean="0"/>
              <a:t>Начало</a:t>
            </a:r>
            <a:r>
              <a:rPr lang="ru-RU" sz="1400" dirty="0"/>
              <a:t>: 22.10.21. Ч. 11-30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ECCCB3-357D-4D3A-AF2A-66235CD312F2}"/>
              </a:ext>
            </a:extLst>
          </p:cNvPr>
          <p:cNvSpPr/>
          <p:nvPr/>
        </p:nvSpPr>
        <p:spPr>
          <a:xfrm>
            <a:off x="2392207" y="1"/>
            <a:ext cx="6099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университет международных отношений и мировых языков имени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государственного языка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Кафедра казахской филологии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Центр общественного развития "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F5AC6-5B47-4961-8986-977F43AAC0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468" y="558081"/>
            <a:ext cx="1803270" cy="1544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3472" y="337874"/>
            <a:ext cx="2510476" cy="20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01BE4-E36A-455D-AC68-2D276FCE041F}"/>
              </a:ext>
            </a:extLst>
          </p:cNvPr>
          <p:cNvSpPr/>
          <p:nvPr/>
        </p:nvSpPr>
        <p:spPr>
          <a:xfrm>
            <a:off x="2210938" y="513002"/>
            <a:ext cx="612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–этап.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Жыр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алыбы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обучающихся 1 курса с иным языком обучения)</a:t>
            </a:r>
            <a:endParaRPr lang="x-non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226D48-95E7-4F4C-9D80-41E3043C500B}"/>
              </a:ext>
            </a:extLst>
          </p:cNvPr>
          <p:cNvSpPr/>
          <p:nvPr/>
        </p:nvSpPr>
        <p:spPr>
          <a:xfrm>
            <a:off x="2069869" y="1480499"/>
            <a:ext cx="626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113">
              <a:tabLst>
                <a:tab pos="1077913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стихи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Жамбыла;</a:t>
            </a:r>
          </a:p>
          <a:p>
            <a:pPr indent="900113">
              <a:tabLst>
                <a:tab pos="1077913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с соблюдением языковых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закономерностей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40B831-7C0D-4D77-85DD-922C4B92E954}"/>
              </a:ext>
            </a:extLst>
          </p:cNvPr>
          <p:cNvSpPr/>
          <p:nvPr/>
        </p:nvSpPr>
        <p:spPr>
          <a:xfrm>
            <a:off x="2210937" y="1111166"/>
            <a:ext cx="6123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этапу: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C57F9D-3FCF-4BCA-B4F7-2CBBA970F781}"/>
              </a:ext>
            </a:extLst>
          </p:cNvPr>
          <p:cNvSpPr/>
          <p:nvPr/>
        </p:nvSpPr>
        <p:spPr>
          <a:xfrm>
            <a:off x="2069869" y="3420210"/>
            <a:ext cx="6987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 тему " Гомер степной культуры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Видеозапись не более 3 минут..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D3A974-2049-4BE1-88D0-3A2C579848FA}"/>
              </a:ext>
            </a:extLst>
          </p:cNvPr>
          <p:cNvSpPr/>
          <p:nvPr/>
        </p:nvSpPr>
        <p:spPr>
          <a:xfrm>
            <a:off x="2210935" y="2403828"/>
            <a:ext cx="612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Далалық мәдениеттің Гомері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5486CF-9BF9-4278-BCB5-82E2130B239C}"/>
              </a:ext>
            </a:extLst>
          </p:cNvPr>
          <p:cNvSpPr/>
          <p:nvPr/>
        </p:nvSpPr>
        <p:spPr>
          <a:xfrm>
            <a:off x="1895303" y="2955384"/>
            <a:ext cx="8661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читать стихи Жамбыла; - оценивать чтение стихотворения с соблюдением языковых </a:t>
            </a: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</a:t>
            </a:r>
          </a:p>
          <a:p>
            <a:pPr marL="285750" indent="-285750">
              <a:buFontTx/>
              <a:buChar char="-"/>
            </a:pPr>
            <a:endParaRPr lang="ru-RU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B7C6BB-C745-4519-975F-AAE9CB30549A}"/>
              </a:ext>
            </a:extLst>
          </p:cNvPr>
          <p:cNvSpPr/>
          <p:nvPr/>
        </p:nvSpPr>
        <p:spPr>
          <a:xfrm>
            <a:off x="2210935" y="4116502"/>
            <a:ext cx="7478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победителей олимпиады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присуждается главный приз, 1, 2, 3 места. Победители награждены грамотами, благодарственными письмами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инаграждаются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различными призами. </a:t>
            </a:r>
            <a:endParaRPr lang="en-US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Нурмышева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Ш. А., контакты: 87471366178; nurmysheva75@mail.ru Султанова Б. М., контакты: 87078308917; bibigul-sultanova@mail.ru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FCBA0D-ED7B-4718-A743-5E048871E0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38347"/>
            <a:ext cx="2210938" cy="20557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832" y="269700"/>
            <a:ext cx="2554445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79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671</TotalTime>
  <Words>385</Words>
  <Application>Microsoft Office PowerPoint</Application>
  <PresentationFormat>Широкоэкранный</PresentationFormat>
  <Paragraphs>51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ұлттық қыздар педагогикалық  университеті  Филология және әлем тілдері факультеті  Қазақ тіл білімінің теориясы мен әдістемелік кафедрасы</dc:title>
  <dc:creator>Аяжан Канлиева</dc:creator>
  <cp:lastModifiedBy>Пользователь</cp:lastModifiedBy>
  <cp:revision>57</cp:revision>
  <dcterms:created xsi:type="dcterms:W3CDTF">2020-09-03T16:23:41Z</dcterms:created>
  <dcterms:modified xsi:type="dcterms:W3CDTF">2021-10-21T13:12:40Z</dcterms:modified>
</cp:coreProperties>
</file>